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2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3036" y="7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Custom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Roboto</vt:lpstr>
      <vt:lpstr>Work Sans</vt:lpstr>
      <vt:lpstr>Lato</vt:lpstr>
      <vt:lpstr>Google Sans</vt:lpstr>
      <vt:lpstr>Arial</vt:lpstr>
      <vt:lpstr>Calibri</vt:lpstr>
      <vt:lpstr>Google Sans SemiBold</vt:lpstr>
      <vt:lpstr>PT Sans Narrow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Rodrigo Bertollo de Alexandre</cp:lastModifiedBy>
  <cp:revision>1</cp:revision>
  <dcterms:modified xsi:type="dcterms:W3CDTF">2024-06-13T15:15:17Z</dcterms:modified>
</cp:coreProperties>
</file>